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ns Light" charset="1" panose="020B0306030504020204"/>
      <p:regular r:id="rId11"/>
    </p:embeddedFont>
    <p:embeddedFont>
      <p:font typeface="Open Sans Light Bold" charset="1" panose="020B0806030504020204"/>
      <p:regular r:id="rId12"/>
    </p:embeddedFont>
    <p:embeddedFont>
      <p:font typeface="Open Sans Light Italics" charset="1" panose="020B0306030504020204"/>
      <p:regular r:id="rId13"/>
    </p:embeddedFont>
    <p:embeddedFont>
      <p:font typeface="Open Sans Light Bold Italics" charset="1" panose="020B0806030504020204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Open Sans Extra Bold" charset="1" panose="020B0906030804020204"/>
      <p:regular r:id="rId19"/>
    </p:embeddedFont>
    <p:embeddedFont>
      <p:font typeface="Open Sans Extra Bold Italics" charset="1" panose="020B0906030804020204"/>
      <p:regular r:id="rId20"/>
    </p:embeddedFont>
    <p:embeddedFont>
      <p:font typeface="Poppins ExtraBold" charset="1" panose="00000900000000000000"/>
      <p:regular r:id="rId21"/>
    </p:embeddedFont>
    <p:embeddedFont>
      <p:font typeface="Poppins ExtraBold Bold" charset="1" panose="00000A00000000000000"/>
      <p:regular r:id="rId22"/>
    </p:embeddedFont>
    <p:embeddedFont>
      <p:font typeface="Poppins ExtraBold Italics" charset="1" panose="00000900000000000000"/>
      <p:regular r:id="rId23"/>
    </p:embeddedFont>
    <p:embeddedFont>
      <p:font typeface="Poppins ExtraBold Bold Italics" charset="1" panose="00000A00000000000000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6"/>
    </p:embeddedFont>
    <p:embeddedFont>
      <p:font typeface="Poppins Italics" charset="1" panose="00000500000000000000"/>
      <p:regular r:id="rId27"/>
    </p:embeddedFont>
    <p:embeddedFont>
      <p:font typeface="Poppins Bold Italics" charset="1" panose="00000800000000000000"/>
      <p:regular r:id="rId28"/>
    </p:embeddedFont>
    <p:embeddedFont>
      <p:font typeface="Neue Machina UltraBold" charset="1" panose="000009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Fgw_zNr14.mp4" Type="http://schemas.openxmlformats.org/officeDocument/2006/relationships/video"/><Relationship Id="rId4" Target="../media/VAFgw_zNr14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67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69828">
            <a:off x="-1408572" y="-3812860"/>
            <a:ext cx="11398826" cy="15490381"/>
            <a:chOff x="0" y="0"/>
            <a:chExt cx="3002160" cy="4079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2160" cy="4079771"/>
            </a:xfrm>
            <a:custGeom>
              <a:avLst/>
              <a:gdLst/>
              <a:ahLst/>
              <a:cxnLst/>
              <a:rect r="r" b="b" t="t" l="l"/>
              <a:pathLst>
                <a:path h="4079771" w="3002160">
                  <a:moveTo>
                    <a:pt x="0" y="0"/>
                  </a:moveTo>
                  <a:lnTo>
                    <a:pt x="3002160" y="0"/>
                  </a:lnTo>
                  <a:lnTo>
                    <a:pt x="3002160" y="4079771"/>
                  </a:lnTo>
                  <a:lnTo>
                    <a:pt x="0" y="4079771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3446183" y="3886584"/>
            <a:ext cx="4836758" cy="2418379"/>
          </a:xfrm>
          <a:custGeom>
            <a:avLst/>
            <a:gdLst/>
            <a:ahLst/>
            <a:cxnLst/>
            <a:rect r="r" b="b" t="t" l="l"/>
            <a:pathLst>
              <a:path h="2418379" w="4836758">
                <a:moveTo>
                  <a:pt x="0" y="0"/>
                </a:moveTo>
                <a:lnTo>
                  <a:pt x="4836758" y="0"/>
                </a:lnTo>
                <a:lnTo>
                  <a:pt x="4836758" y="2418379"/>
                </a:lnTo>
                <a:lnTo>
                  <a:pt x="0" y="241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09684" y="3359323"/>
            <a:ext cx="4929545" cy="2464772"/>
          </a:xfrm>
          <a:custGeom>
            <a:avLst/>
            <a:gdLst/>
            <a:ahLst/>
            <a:cxnLst/>
            <a:rect r="r" b="b" t="t" l="l"/>
            <a:pathLst>
              <a:path h="2464772" w="4929545">
                <a:moveTo>
                  <a:pt x="0" y="0"/>
                </a:moveTo>
                <a:lnTo>
                  <a:pt x="4929544" y="0"/>
                </a:lnTo>
                <a:lnTo>
                  <a:pt x="4929544" y="2464772"/>
                </a:lnTo>
                <a:lnTo>
                  <a:pt x="0" y="246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073153" y="2601555"/>
            <a:ext cx="4435378" cy="443536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rot="0">
            <a:off x="-85488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1320830" y="5695087"/>
            <a:ext cx="5826350" cy="6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41"/>
              </a:lnSpc>
            </a:pPr>
            <a:r>
              <a:rPr lang="en-US" sz="2317" spc="493">
                <a:solidFill>
                  <a:srgbClr val="FFFFFF"/>
                </a:solidFill>
                <a:latin typeface="Poppins ExtraBold"/>
              </a:rPr>
              <a:t>SOFTWARES DE TESTES DE ACEITAÇÃO E MERCADO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27231" y="4629809"/>
            <a:ext cx="7492970" cy="106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9"/>
              </a:lnSpc>
            </a:pPr>
            <a:r>
              <a:rPr lang="en-US" sz="7260">
                <a:solidFill>
                  <a:srgbClr val="FFFDFC"/>
                </a:solidFill>
                <a:latin typeface="League Spartan"/>
              </a:rPr>
              <a:t>PUMP DRINK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6" t="6731" r="0" b="11481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648352"/>
            <a:ext cx="15791777" cy="27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1"/>
              </a:lnSpc>
            </a:pPr>
            <a:r>
              <a:rPr lang="en-US" sz="7514">
                <a:solidFill>
                  <a:srgbClr val="FFFFFF"/>
                </a:solidFill>
                <a:latin typeface="League Spartan"/>
              </a:rPr>
              <a:t> PROCESSO DE APRENDIZAGEM  ATRAVÉS DO PROJETO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874822" y="1028700"/>
            <a:ext cx="10413178" cy="8229600"/>
          </a:xfrm>
          <a:prstGeom prst="rect">
            <a:avLst/>
          </a:prstGeom>
          <a:solidFill>
            <a:srgbClr val="BFC5C6">
              <a:alpha val="14902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95375" y="5143500"/>
            <a:ext cx="3652812" cy="3464960"/>
            <a:chOff x="0" y="0"/>
            <a:chExt cx="962057" cy="9125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2057" cy="912582"/>
            </a:xfrm>
            <a:custGeom>
              <a:avLst/>
              <a:gdLst/>
              <a:ahLst/>
              <a:cxnLst/>
              <a:rect r="r" b="b" t="t" l="l"/>
              <a:pathLst>
                <a:path h="912582" w="962057">
                  <a:moveTo>
                    <a:pt x="0" y="0"/>
                  </a:moveTo>
                  <a:lnTo>
                    <a:pt x="962057" y="0"/>
                  </a:lnTo>
                  <a:lnTo>
                    <a:pt x="962057" y="912582"/>
                  </a:lnTo>
                  <a:lnTo>
                    <a:pt x="0" y="912582"/>
                  </a:lnTo>
                  <a:close/>
                </a:path>
              </a:pathLst>
            </a:custGeom>
            <a:solidFill>
              <a:srgbClr val="F5F7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9175" y="2917874"/>
            <a:ext cx="5814655" cy="5795361"/>
            <a:chOff x="0" y="0"/>
            <a:chExt cx="7752873" cy="772714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165" r="0" b="165"/>
            <a:stretch>
              <a:fillRect/>
            </a:stretch>
          </p:blipFill>
          <p:spPr>
            <a:xfrm flipH="false" flipV="false">
              <a:off x="0" y="0"/>
              <a:ext cx="7752873" cy="7727147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8506707" y="2417311"/>
            <a:ext cx="8930780" cy="272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19"/>
              </a:lnSpc>
            </a:pPr>
            <a:r>
              <a:rPr lang="en-US" sz="9321">
                <a:solidFill>
                  <a:srgbClr val="F5F7F0"/>
                </a:solidFill>
                <a:latin typeface="League Spartan"/>
              </a:rPr>
              <a:t>SOBRE A</a:t>
            </a:r>
            <a:r>
              <a:rPr lang="en-US" sz="9321">
                <a:solidFill>
                  <a:srgbClr val="1D676D"/>
                </a:solidFill>
                <a:latin typeface="League Spartan"/>
              </a:rPr>
              <a:t> PUMP DRINK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6707" y="5150760"/>
            <a:ext cx="7965460" cy="214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2800" spc="-47">
                <a:solidFill>
                  <a:srgbClr val="1D676D"/>
                </a:solidFill>
                <a:latin typeface="Open Sans Italics"/>
              </a:rPr>
              <a:t>A Pump Drink é uma empresa de software de testes de aceitação e de mercado. Oferecendo aos seus clientes uma forma única e ágil de receberem informações referentes a sua nova bebida. 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-74276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258728" y="933450"/>
            <a:ext cx="9826563" cy="8229600"/>
          </a:xfrm>
          <a:prstGeom prst="rect">
            <a:avLst/>
          </a:prstGeom>
          <a:solidFill>
            <a:srgbClr val="BFC5C6">
              <a:alpha val="14902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6645860" y="6273829"/>
            <a:ext cx="2526149" cy="2568098"/>
            <a:chOff x="0" y="0"/>
            <a:chExt cx="665323" cy="6763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0" y="0"/>
                  </a:moveTo>
                  <a:lnTo>
                    <a:pt x="665323" y="0"/>
                  </a:lnTo>
                  <a:lnTo>
                    <a:pt x="665323" y="676371"/>
                  </a:lnTo>
                  <a:lnTo>
                    <a:pt x="0" y="676371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70191" y="1837422"/>
            <a:ext cx="2526149" cy="2568098"/>
            <a:chOff x="0" y="0"/>
            <a:chExt cx="665323" cy="6763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0" y="0"/>
                  </a:moveTo>
                  <a:lnTo>
                    <a:pt x="665323" y="0"/>
                  </a:lnTo>
                  <a:lnTo>
                    <a:pt x="665323" y="676371"/>
                  </a:lnTo>
                  <a:lnTo>
                    <a:pt x="0" y="676371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-74276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707299" y="1492471"/>
            <a:ext cx="8930780" cy="217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4"/>
              </a:lnSpc>
            </a:pPr>
            <a:r>
              <a:rPr lang="en-US" sz="7421">
                <a:solidFill>
                  <a:srgbClr val="F5F7F0"/>
                </a:solidFill>
                <a:latin typeface="League Spartan"/>
              </a:rPr>
              <a:t>NOSSOS</a:t>
            </a:r>
            <a:r>
              <a:rPr lang="en-US" sz="7421">
                <a:solidFill>
                  <a:srgbClr val="152039"/>
                </a:solidFill>
                <a:latin typeface="League Spartan"/>
              </a:rPr>
              <a:t> </a:t>
            </a:r>
            <a:r>
              <a:rPr lang="en-US" sz="7421">
                <a:solidFill>
                  <a:srgbClr val="1D676D"/>
                </a:solidFill>
                <a:latin typeface="League Spartan"/>
              </a:rPr>
              <a:t>PROFISSIONAIS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422979" y="6042062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1" y="0"/>
                </a:lnTo>
                <a:lnTo>
                  <a:pt x="2528601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" r="0" b="-5076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252002" y="6054766"/>
            <a:ext cx="2526149" cy="2568098"/>
            <a:chOff x="0" y="0"/>
            <a:chExt cx="665323" cy="6763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0" y="0"/>
                  </a:moveTo>
                  <a:lnTo>
                    <a:pt x="665323" y="0"/>
                  </a:lnTo>
                  <a:lnTo>
                    <a:pt x="665323" y="676371"/>
                  </a:lnTo>
                  <a:lnTo>
                    <a:pt x="0" y="676371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027299" y="6063070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2" y="0"/>
                </a:lnTo>
                <a:lnTo>
                  <a:pt x="2528602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47" r="0" b="-5547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800784" y="5800062"/>
            <a:ext cx="2526149" cy="2568098"/>
            <a:chOff x="0" y="0"/>
            <a:chExt cx="665323" cy="676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0" y="0"/>
                  </a:moveTo>
                  <a:lnTo>
                    <a:pt x="665323" y="0"/>
                  </a:lnTo>
                  <a:lnTo>
                    <a:pt x="665323" y="676371"/>
                  </a:lnTo>
                  <a:lnTo>
                    <a:pt x="0" y="676371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584897" y="6042062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1" y="0"/>
                </a:lnTo>
                <a:lnTo>
                  <a:pt x="2528601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785" r="0" b="-1178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04690" y="2082502"/>
            <a:ext cx="2528602" cy="2666864"/>
          </a:xfrm>
          <a:custGeom>
            <a:avLst/>
            <a:gdLst/>
            <a:ahLst/>
            <a:cxnLst/>
            <a:rect r="r" b="b" t="t" l="l"/>
            <a:pathLst>
              <a:path h="2666864" w="2528602">
                <a:moveTo>
                  <a:pt x="0" y="0"/>
                </a:moveTo>
                <a:lnTo>
                  <a:pt x="2528602" y="0"/>
                </a:lnTo>
                <a:lnTo>
                  <a:pt x="2528602" y="2666864"/>
                </a:lnTo>
                <a:lnTo>
                  <a:pt x="0" y="2666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4809191" y="2154456"/>
            <a:ext cx="2526149" cy="2568098"/>
            <a:chOff x="0" y="0"/>
            <a:chExt cx="665323" cy="676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0" y="0"/>
                  </a:moveTo>
                  <a:lnTo>
                    <a:pt x="665323" y="0"/>
                  </a:lnTo>
                  <a:lnTo>
                    <a:pt x="665323" y="676371"/>
                  </a:lnTo>
                  <a:lnTo>
                    <a:pt x="0" y="676371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072900" y="2167160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1" y="0"/>
                </a:lnTo>
                <a:lnTo>
                  <a:pt x="2528601" y="2523639"/>
                </a:lnTo>
                <a:lnTo>
                  <a:pt x="0" y="2523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567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736480" y="8888123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ISABEL FAGUNDES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18192" y="4890742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ARTHUR CILLIBERTI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86401" y="4855264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ARTHUR ALI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98398" y="8813352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MATHEUS HENRIQUE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40801" y="8936990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MELISSA NEVES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029930" y="5826154"/>
            <a:ext cx="2526149" cy="2568098"/>
            <a:chOff x="0" y="0"/>
            <a:chExt cx="665323" cy="67637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5323" cy="676371"/>
            </a:xfrm>
            <a:custGeom>
              <a:avLst/>
              <a:gdLst/>
              <a:ahLst/>
              <a:cxnLst/>
              <a:rect r="r" b="b" t="t" l="l"/>
              <a:pathLst>
                <a:path h="676371" w="665323">
                  <a:moveTo>
                    <a:pt x="0" y="0"/>
                  </a:moveTo>
                  <a:lnTo>
                    <a:pt x="665323" y="0"/>
                  </a:lnTo>
                  <a:lnTo>
                    <a:pt x="665323" y="676371"/>
                  </a:lnTo>
                  <a:lnTo>
                    <a:pt x="0" y="676371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2264205" y="6054766"/>
            <a:ext cx="2528602" cy="2523640"/>
          </a:xfrm>
          <a:custGeom>
            <a:avLst/>
            <a:gdLst/>
            <a:ahLst/>
            <a:cxnLst/>
            <a:rect r="r" b="b" t="t" l="l"/>
            <a:pathLst>
              <a:path h="2523640" w="2528602">
                <a:moveTo>
                  <a:pt x="0" y="0"/>
                </a:moveTo>
                <a:lnTo>
                  <a:pt x="2528602" y="0"/>
                </a:lnTo>
                <a:lnTo>
                  <a:pt x="2528602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553" r="0" b="-14553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77707" y="8813352"/>
            <a:ext cx="3901599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649" spc="132">
                <a:solidFill>
                  <a:srgbClr val="FFFDFD"/>
                </a:solidFill>
                <a:latin typeface="Open Sans Extra Bold"/>
              </a:rPr>
              <a:t>FELIPE NAUFEL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69828">
            <a:off x="-8740033" y="-3638410"/>
            <a:ext cx="11398826" cy="14932663"/>
            <a:chOff x="0" y="0"/>
            <a:chExt cx="3002160" cy="39328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2160" cy="3932882"/>
            </a:xfrm>
            <a:custGeom>
              <a:avLst/>
              <a:gdLst/>
              <a:ahLst/>
              <a:cxnLst/>
              <a:rect r="r" b="b" t="t" l="l"/>
              <a:pathLst>
                <a:path h="3932882" w="3002160">
                  <a:moveTo>
                    <a:pt x="0" y="0"/>
                  </a:moveTo>
                  <a:lnTo>
                    <a:pt x="3002160" y="0"/>
                  </a:lnTo>
                  <a:lnTo>
                    <a:pt x="3002160" y="3932882"/>
                  </a:lnTo>
                  <a:lnTo>
                    <a:pt x="0" y="3932882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14504" y="0"/>
            <a:ext cx="6073496" cy="10287000"/>
          </a:xfrm>
          <a:custGeom>
            <a:avLst/>
            <a:gdLst/>
            <a:ahLst/>
            <a:cxnLst/>
            <a:rect r="r" b="b" t="t" l="l"/>
            <a:pathLst>
              <a:path h="10287000" w="6073496">
                <a:moveTo>
                  <a:pt x="0" y="0"/>
                </a:moveTo>
                <a:lnTo>
                  <a:pt x="6073496" y="0"/>
                </a:lnTo>
                <a:lnTo>
                  <a:pt x="60734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" t="-3063" r="-81382" b="-41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6707" y="2645317"/>
            <a:ext cx="10984961" cy="27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71"/>
              </a:lnSpc>
            </a:pPr>
            <a:r>
              <a:rPr lang="en-US" sz="7514">
                <a:solidFill>
                  <a:srgbClr val="FFFFFF"/>
                </a:solidFill>
                <a:latin typeface="League Spartan"/>
              </a:rPr>
              <a:t>DE ONDE NASCEU A IDÉIA?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325" y="5689864"/>
            <a:ext cx="1084296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3300" spc="-56">
                <a:solidFill>
                  <a:srgbClr val="FFFFFF"/>
                </a:solidFill>
                <a:latin typeface="Open Sans"/>
              </a:rPr>
              <a:t>O Pump Drink nasceu de uma necessidade de otimizar os testes de aceitação e de mercado.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78515" y="148770"/>
            <a:ext cx="9273199" cy="10225227"/>
            <a:chOff x="0" y="0"/>
            <a:chExt cx="2442324" cy="2693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324" cy="2693064"/>
            </a:xfrm>
            <a:custGeom>
              <a:avLst/>
              <a:gdLst/>
              <a:ahLst/>
              <a:cxnLst/>
              <a:rect r="r" b="b" t="t" l="l"/>
              <a:pathLst>
                <a:path h="2693064" w="2442324">
                  <a:moveTo>
                    <a:pt x="0" y="0"/>
                  </a:moveTo>
                  <a:lnTo>
                    <a:pt x="2442324" y="0"/>
                  </a:lnTo>
                  <a:lnTo>
                    <a:pt x="2442324" y="2693064"/>
                  </a:lnTo>
                  <a:lnTo>
                    <a:pt x="0" y="2693064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74276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4245738" y="2123864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0088" y="2123864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44870" y="2064135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7A4A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802120" y="2922934"/>
            <a:ext cx="1365860" cy="1368501"/>
          </a:xfrm>
          <a:custGeom>
            <a:avLst/>
            <a:gdLst/>
            <a:ahLst/>
            <a:cxnLst/>
            <a:rect r="r" b="b" t="t" l="l"/>
            <a:pathLst>
              <a:path h="1368501" w="1365860">
                <a:moveTo>
                  <a:pt x="0" y="0"/>
                </a:moveTo>
                <a:lnTo>
                  <a:pt x="1365859" y="0"/>
                </a:lnTo>
                <a:lnTo>
                  <a:pt x="1365859" y="1368502"/>
                </a:lnTo>
                <a:lnTo>
                  <a:pt x="0" y="136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287500" y="2064135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7A4A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101414" y="2700001"/>
            <a:ext cx="1801173" cy="1814368"/>
          </a:xfrm>
          <a:custGeom>
            <a:avLst/>
            <a:gdLst/>
            <a:ahLst/>
            <a:cxnLst/>
            <a:rect r="r" b="b" t="t" l="l"/>
            <a:pathLst>
              <a:path h="1814368" w="1801173">
                <a:moveTo>
                  <a:pt x="0" y="0"/>
                </a:moveTo>
                <a:lnTo>
                  <a:pt x="1801172" y="0"/>
                </a:lnTo>
                <a:lnTo>
                  <a:pt x="1801172" y="1814368"/>
                </a:lnTo>
                <a:lnTo>
                  <a:pt x="0" y="18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6738230" y="2864880"/>
            <a:ext cx="3126779" cy="1563390"/>
          </a:xfrm>
          <a:custGeom>
            <a:avLst/>
            <a:gdLst/>
            <a:ahLst/>
            <a:cxnLst/>
            <a:rect r="r" b="b" t="t" l="l"/>
            <a:pathLst>
              <a:path h="1563390" w="3126779">
                <a:moveTo>
                  <a:pt x="0" y="0"/>
                </a:moveTo>
                <a:lnTo>
                  <a:pt x="3126779" y="0"/>
                </a:lnTo>
                <a:lnTo>
                  <a:pt x="3126779" y="1563389"/>
                </a:lnTo>
                <a:lnTo>
                  <a:pt x="0" y="1563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8324205" y="2845830"/>
            <a:ext cx="3126779" cy="1563390"/>
          </a:xfrm>
          <a:custGeom>
            <a:avLst/>
            <a:gdLst/>
            <a:ahLst/>
            <a:cxnLst/>
            <a:rect r="r" b="b" t="t" l="l"/>
            <a:pathLst>
              <a:path h="1563390" w="3126779">
                <a:moveTo>
                  <a:pt x="0" y="0"/>
                </a:moveTo>
                <a:lnTo>
                  <a:pt x="3126779" y="0"/>
                </a:lnTo>
                <a:lnTo>
                  <a:pt x="3126779" y="1563389"/>
                </a:lnTo>
                <a:lnTo>
                  <a:pt x="0" y="15633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rot="0">
            <a:off x="-590368" y="28575"/>
            <a:ext cx="19773535" cy="240390"/>
          </a:xfrm>
          <a:prstGeom prst="rect">
            <a:avLst/>
          </a:prstGeom>
          <a:solidFill>
            <a:srgbClr val="77A4A6"/>
          </a:solidFill>
        </p:spPr>
      </p:sp>
      <p:sp>
        <p:nvSpPr>
          <p:cNvPr name="Freeform 23" id="23"/>
          <p:cNvSpPr/>
          <p:nvPr/>
        </p:nvSpPr>
        <p:spPr>
          <a:xfrm flipH="false" flipV="false" rot="0">
            <a:off x="1755355" y="2929131"/>
            <a:ext cx="1475565" cy="1475565"/>
          </a:xfrm>
          <a:custGeom>
            <a:avLst/>
            <a:gdLst/>
            <a:ahLst/>
            <a:cxnLst/>
            <a:rect r="r" b="b" t="t" l="l"/>
            <a:pathLst>
              <a:path h="1475565" w="1475565">
                <a:moveTo>
                  <a:pt x="0" y="0"/>
                </a:moveTo>
                <a:lnTo>
                  <a:pt x="1475565" y="0"/>
                </a:lnTo>
                <a:lnTo>
                  <a:pt x="1475565" y="1475566"/>
                </a:lnTo>
                <a:lnTo>
                  <a:pt x="0" y="1475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350600" y="2857778"/>
            <a:ext cx="1586801" cy="1520443"/>
          </a:xfrm>
          <a:custGeom>
            <a:avLst/>
            <a:gdLst/>
            <a:ahLst/>
            <a:cxnLst/>
            <a:rect r="r" b="b" t="t" l="l"/>
            <a:pathLst>
              <a:path h="1520443" w="1586801">
                <a:moveTo>
                  <a:pt x="0" y="0"/>
                </a:moveTo>
                <a:lnTo>
                  <a:pt x="1586800" y="0"/>
                </a:lnTo>
                <a:lnTo>
                  <a:pt x="1586800" y="1520443"/>
                </a:lnTo>
                <a:lnTo>
                  <a:pt x="0" y="15204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969630" y="2901002"/>
            <a:ext cx="1638316" cy="1531825"/>
          </a:xfrm>
          <a:custGeom>
            <a:avLst/>
            <a:gdLst/>
            <a:ahLst/>
            <a:cxnLst/>
            <a:rect r="r" b="b" t="t" l="l"/>
            <a:pathLst>
              <a:path h="1531825" w="1638316">
                <a:moveTo>
                  <a:pt x="0" y="0"/>
                </a:moveTo>
                <a:lnTo>
                  <a:pt x="1638315" y="0"/>
                </a:lnTo>
                <a:lnTo>
                  <a:pt x="1638315" y="1531825"/>
                </a:lnTo>
                <a:lnTo>
                  <a:pt x="0" y="15318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492698" y="5574538"/>
            <a:ext cx="2592179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Crescimento anual do setor Fitness;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16365" y="5574538"/>
            <a:ext cx="2903518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Testes de aceitação e mercado envolvem mais gastos e mais etapas;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6769" y="5574538"/>
            <a:ext cx="2772737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Nutrição adequada antes, durante e pós treino;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34457" y="5574538"/>
            <a:ext cx="2735086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Importância dos dados coletados para a empresa.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03247" y="5521198"/>
            <a:ext cx="2903518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FFDFD"/>
                </a:solidFill>
                <a:latin typeface="Open Sans Bold"/>
              </a:rPr>
              <a:t>Investimento das empresas de bebidas protéicas em vendas no setor;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64" t="0" r="3842" b="56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1054883">
            <a:off x="-1300211" y="-2043432"/>
            <a:ext cx="10123763" cy="3687305"/>
          </a:xfrm>
          <a:prstGeom prst="rect">
            <a:avLst/>
          </a:prstGeom>
          <a:solidFill>
            <a:srgbClr val="1D676D">
              <a:alpha val="14902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13220" y="333278"/>
            <a:ext cx="5565775" cy="13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2"/>
              </a:lnSpc>
            </a:pPr>
            <a:r>
              <a:rPr lang="en-US" sz="4662">
                <a:solidFill>
                  <a:srgbClr val="77A4A6"/>
                </a:solidFill>
                <a:latin typeface="League Spartan"/>
              </a:rPr>
              <a:t>DIAGRAMA DE </a:t>
            </a:r>
            <a:r>
              <a:rPr lang="en-US" sz="4662">
                <a:solidFill>
                  <a:srgbClr val="152039"/>
                </a:solidFill>
                <a:latin typeface="League Spartan"/>
              </a:rPr>
              <a:t> </a:t>
            </a:r>
            <a:r>
              <a:rPr lang="en-US" sz="4662">
                <a:solidFill>
                  <a:srgbClr val="1D676D"/>
                </a:solidFill>
                <a:latin typeface="League Spartan"/>
              </a:rPr>
              <a:t>SOLUÇÃO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1388" t="0" r="11388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50875" y="6979373"/>
            <a:ext cx="11710961" cy="272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19"/>
              </a:lnSpc>
            </a:pPr>
            <a:r>
              <a:rPr lang="en-US" sz="9321">
                <a:solidFill>
                  <a:srgbClr val="FFFFFF"/>
                </a:solidFill>
                <a:latin typeface="League Spartan"/>
              </a:rPr>
              <a:t>SITE INSTITUCIONAL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77A4A6"/>
          </a:solidFill>
        </p:spPr>
      </p:sp>
      <p:grpSp>
        <p:nvGrpSpPr>
          <p:cNvPr name="Group 3" id="3"/>
          <p:cNvGrpSpPr/>
          <p:nvPr/>
        </p:nvGrpSpPr>
        <p:grpSpPr>
          <a:xfrm rot="4371338">
            <a:off x="5834247" y="-4426242"/>
            <a:ext cx="7276486" cy="21196883"/>
            <a:chOff x="0" y="0"/>
            <a:chExt cx="1916441" cy="55827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6441" cy="5582718"/>
            </a:xfrm>
            <a:custGeom>
              <a:avLst/>
              <a:gdLst/>
              <a:ahLst/>
              <a:cxnLst/>
              <a:rect r="r" b="b" t="t" l="l"/>
              <a:pathLst>
                <a:path h="5582718" w="1916441">
                  <a:moveTo>
                    <a:pt x="0" y="0"/>
                  </a:moveTo>
                  <a:lnTo>
                    <a:pt x="1916441" y="0"/>
                  </a:lnTo>
                  <a:lnTo>
                    <a:pt x="1916441" y="5582718"/>
                  </a:lnTo>
                  <a:lnTo>
                    <a:pt x="0" y="5582718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22245" y="3648352"/>
            <a:ext cx="7651499" cy="278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71"/>
              </a:lnSpc>
            </a:pPr>
            <a:r>
              <a:rPr lang="en-US" sz="7514">
                <a:solidFill>
                  <a:srgbClr val="FFFFFF"/>
                </a:solidFill>
                <a:latin typeface="League Spartan"/>
              </a:rPr>
              <a:t>MANUAL DE INSTALAÇÃO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2057400"/>
            <a:ext cx="8443790" cy="8229600"/>
          </a:xfrm>
          <a:custGeom>
            <a:avLst/>
            <a:gdLst/>
            <a:ahLst/>
            <a:cxnLst/>
            <a:rect r="r" b="b" t="t" l="l"/>
            <a:pathLst>
              <a:path h="8229600" w="8443790">
                <a:moveTo>
                  <a:pt x="0" y="0"/>
                </a:moveTo>
                <a:lnTo>
                  <a:pt x="8443790" y="0"/>
                </a:lnTo>
                <a:lnTo>
                  <a:pt x="84437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21" t="0" r="-2879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A4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6880" y="4362727"/>
            <a:ext cx="6630254" cy="135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71"/>
              </a:lnSpc>
            </a:pPr>
            <a:r>
              <a:rPr lang="en-US" sz="7514">
                <a:solidFill>
                  <a:srgbClr val="195B70"/>
                </a:solidFill>
                <a:latin typeface="League Spartan"/>
              </a:rPr>
              <a:t>HELP DESK</a:t>
            </a:r>
          </a:p>
        </p:txBody>
      </p:sp>
      <p:grpSp>
        <p:nvGrpSpPr>
          <p:cNvPr name="Group 3" id="3"/>
          <p:cNvGrpSpPr/>
          <p:nvPr/>
        </p:nvGrpSpPr>
        <p:grpSpPr>
          <a:xfrm rot="-1773239">
            <a:off x="9568418" y="-5343246"/>
            <a:ext cx="10345798" cy="16351799"/>
            <a:chOff x="0" y="0"/>
            <a:chExt cx="2724819" cy="43066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24819" cy="4306647"/>
            </a:xfrm>
            <a:custGeom>
              <a:avLst/>
              <a:gdLst/>
              <a:ahLst/>
              <a:cxnLst/>
              <a:rect r="r" b="b" t="t" l="l"/>
              <a:pathLst>
                <a:path h="4306647" w="2724819">
                  <a:moveTo>
                    <a:pt x="0" y="0"/>
                  </a:moveTo>
                  <a:lnTo>
                    <a:pt x="2724819" y="0"/>
                  </a:lnTo>
                  <a:lnTo>
                    <a:pt x="2724819" y="4306647"/>
                  </a:lnTo>
                  <a:lnTo>
                    <a:pt x="0" y="4306647"/>
                  </a:lnTo>
                  <a:close/>
                </a:path>
              </a:pathLst>
            </a:custGeom>
            <a:solidFill>
              <a:srgbClr val="1D67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197134" y="662034"/>
            <a:ext cx="9482699" cy="8959939"/>
            <a:chOff x="0" y="0"/>
            <a:chExt cx="29615295" cy="27982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615256" cy="27982673"/>
            </a:xfrm>
            <a:custGeom>
              <a:avLst/>
              <a:gdLst/>
              <a:ahLst/>
              <a:cxnLst/>
              <a:rect r="r" b="b" t="t" l="l"/>
              <a:pathLst>
                <a:path h="27982673" w="29615256">
                  <a:moveTo>
                    <a:pt x="0" y="0"/>
                  </a:moveTo>
                  <a:lnTo>
                    <a:pt x="15987903" y="27982673"/>
                  </a:lnTo>
                  <a:lnTo>
                    <a:pt x="29615256" y="27982673"/>
                  </a:lnTo>
                  <a:lnTo>
                    <a:pt x="29615256" y="0"/>
                  </a:lnTo>
                  <a:close/>
                </a:path>
              </a:pathLst>
            </a:custGeom>
            <a:blipFill>
              <a:blip r:embed="rId2"/>
              <a:stretch>
                <a:fillRect l="-27597" t="-7791" r="-28436" b="-243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66880" y="5891611"/>
            <a:ext cx="6630254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0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</a:rPr>
              <a:t>SUPORTE DE T.I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-742768" y="10046610"/>
            <a:ext cx="19773535" cy="240390"/>
          </a:xfrm>
          <a:prstGeom prst="rect">
            <a:avLst/>
          </a:prstGeom>
          <a:solidFill>
            <a:srgbClr val="1D676D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DAFkomySdvc</dc:identifier>
  <dcterms:modified xsi:type="dcterms:W3CDTF">2011-08-01T06:04:30Z</dcterms:modified>
  <cp:revision>1</cp:revision>
  <dc:title>Sprint 03</dc:title>
</cp:coreProperties>
</file>